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72" r:id="rId4"/>
    <p:sldId id="259" r:id="rId5"/>
    <p:sldId id="274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19" autoAdjust="0"/>
    <p:restoredTop sz="94660"/>
  </p:normalViewPr>
  <p:slideViewPr>
    <p:cSldViewPr snapToGrid="0">
      <p:cViewPr>
        <p:scale>
          <a:sx n="75" d="100"/>
          <a:sy n="75" d="100"/>
        </p:scale>
        <p:origin x="115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4T17:54:19.7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777 716 24575,'1'-5'0,"0"0"0,1 1 0,0-1 0,0 0 0,0 1 0,0-1 0,1 1 0,-1 0 0,1 0 0,0 0 0,1 0 0,3-3 0,4-7 0,13-15 0,2 0 0,0 2 0,46-37 0,102-63 0,-136 100 0,36-20 0,2 4 0,83-35 0,-128 63 0,20-9 0,0 2 0,2 2 0,0 2 0,1 3 0,58-8 0,-18 8 0,136-2 0,-80 15 0,210 6 0,-319 2 0,-1 2 0,1 2 0,-1 1 0,-1 2 0,67 33 0,-25-12 0,75 38 0,17 8 0,174 80 0,-228-101 0,-91-42 0,-1 0 0,0 2 0,-1 1 0,26 26 0,12 9 0,51 39 0,112 119 0,352 457-1496,-517-584 1329,89 166 1,22 108-168,-115-195 310,-3-7-18,-31-95 817,-3 0 0,24 126 1,-36-144-888,23 74 129,-19-79-18,-3 1 1,10 63-1,-11 55 1,4 30 0,-1-28 0,-10 194 0,-5-165 0,1-159 0,-2 0 0,-1-1 0,-1 1 0,-2-1 0,0-1 0,-17 35 0,1 4 0,15-47 0,0 0 0,-2 0 0,-21 31 0,-12 21 0,21-31 0,-37 47 0,-11 20 0,34-51 0,-77 94 0,32-46 0,50-67 0,-2-2 0,-1-2 0,-72 57 0,7-20 0,-134 74 0,170-108 0,-23 10 0,-95 37 0,104-53 0,-1-3 0,-113 25 0,171-50 0,-27 8 0,-2-2 0,1-2 0,-69 1 0,-789-11 0,879 1 0,0-2 0,-1 0 0,1-2 0,-40-12 0,-108-45 0,170 59 0,-173-56 0,123 43 0,1-2 0,0-2 0,-59-32 0,-200-134 0,195 114 0,54 35 0,31 19 0,1-2 0,1-1 0,0-1 0,-38-37 0,-9-19 0,-15-14 0,-83-106 0,58 49 0,-217-303 0,285 376 0,-22-35 0,14 7 0,35 66 0,2 0 0,2-1 0,1-2 0,-25-82 0,-9-156 0,29 140 0,-21-221 0,41 324 0,-4-417 0,10 265 0,-1 168 0,2 1 0,-1 0 0,2 1 0,1-1 0,10-29 0,-6 25 0,-2-1 0,6-37 0,-6 26 0,1 0 0,2 0 0,2 1 0,23-50 0,-12 32 0,5-19 0,44-94 0,20 1 0,88-105 0,-136 205 0,-38 58 15,0 0-1,0-1 0,0 2 0,0-1 1,8-4-1,10-9-1465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4T17:54:21.5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4183 98 24575,'-6'-4'0,"-1"-1"0,0 1 0,-1 0 0,1 1 0,-1 0 0,1 0 0,-1 1 0,-10-3 0,-14-4 0,5 2 0,-1 1 0,0 1 0,-1 1 0,1 2 0,-1 0 0,-51 6 0,45-2 0,-1-2 0,0-1 0,-60-10 0,20 0 0,-1 3 0,0 3 0,-117 8 0,47 0 0,-60-5 0,-229 5 0,343 3 0,0 5 0,1 3 0,0 5 0,1 3 0,2 5 0,-146 63 0,-91 41 0,200-81 0,-45 21 0,73-26 0,51-24 0,-64 38 0,66-29 0,2 2 0,-56 55 0,-70 87 0,64-63 0,74-75 0,2 1 0,1 2 0,1 0 0,3 2 0,-38 86 0,51-97 0,1 1 0,2 0 0,1 1 0,1-1 0,2 1 0,0 49 0,1-26 0,-11 61 0,7-64 0,-2 58 0,9-54 0,12 89 0,-7-117 0,0 0 0,2 0 0,2-1 0,0 0 0,14 26 0,-5-15 0,-11-20 0,0-1 0,2-1 0,0 1 0,1-1 0,0-1 0,1 0 0,1 0 0,1-2 0,17 17 0,218 154 0,-215-160 0,31 32 0,-35-30 0,44 31 0,61 27 0,94 67 0,-185-118 0,1-3 0,2-1 0,0-2 0,2-2 0,101 36 0,107 36 0,-193-78 0,1-3 0,74 10 0,7 0 0,-8-2 0,201 7 0,-237-24 0,525 1 0,-361-11 0,-208 0 0,-1-3 0,90-20 0,-3 0 0,-89 15 0,-1-2 0,75-28 0,-25 6 0,9-5 0,177-92 0,-73 30 0,-158 74 0,89-60 0,11-7 0,-79 50 0,99-76 0,-83 54 0,28-17 0,-3-5 0,108-107 0,-207 176 0,-1-2 0,-1 0 0,-1-1 0,-1-1 0,-1-1 0,-2 0 0,0-1 0,-1 0 0,8-29 0,-16 40 0,-1 0 0,0 0 0,-1-1 0,-1 1 0,-1-1 0,0 0 0,-1 1 0,-1-1 0,0 0 0,-1 1 0,-1-1 0,0 1 0,-1 0 0,-1 0 0,0 0 0,-1 0 0,0 1 0,-12-18 0,-20-27 0,14 23 0,-29-59 0,10 12 0,-57-85 0,75 127 0,14 22 0,0 1 0,-2 0 0,-27-32 0,-107-77 0,72 66 0,32 28 0,-86-50 0,-8-6 0,62 40 0,-1 2 0,-101-43 0,151 76 0,-354-153 0,357 160 0,0 2 0,-37-5 0,38 7 0,0-1 0,0 0 0,-22-9 0,-123-35 0,55 18 0,62 16 0,0 2 0,-1 2 0,0 3 0,0 2 0,-67 1 0,101 3 32,0 0-1,0-1 1,-27-8-1,-19-3-1522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4T17:54:23.6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3165 1 24575,'-925'0'0,"884"3"0,-1 2 0,1 2 0,0 2 0,-72 25 0,13-4 0,47-13 0,-67 31 0,-17 6 0,119-46 0,0 0 0,0 1 0,1 1 0,0 1 0,-22 19 0,16-13 0,-39 23 0,-44 20 0,2 5 0,-183 151 0,-23 22 0,213-166 0,73-58 0,2 2 0,0 0 0,0 2 0,2 0 0,0 1 0,1 2 0,-24 32 0,-80 183 0,106-209 0,-47 88 0,57-99 0,1-1 0,1 1 0,0 0 0,1 0 0,-4 34 0,4 24 0,9 132 0,-3-194 0,0-1 0,0 1 0,1-1 0,1 0 0,0 0 0,0 0 0,1 0 0,1-1 0,0 0 0,13 18 0,6 3 0,55 51 0,-20-22 0,94 99 0,86 96 0,-220-235 0,1-1 0,1-1 0,0-1 0,34 19 0,18 14 0,-42-28 0,67 33 0,-33-20 0,18 6 0,-53-28 0,44 27 0,-9-3 0,2-3 0,1-2 0,1-4 0,1-3 0,82 17 0,-113-30 0,-15-4 0,1-2 0,1 0 0,-1-1 0,37 1 0,-60-6 0,46 0 0,0 2 0,71 13 0,-52-6 0,0-3 0,0-2 0,87-8 0,-21 1 0,-51 4 0,105-3 0,-161 0 0,0-2 0,-1 0 0,1-2 0,47-17 0,2 0 0,-59 19 0,0-1 0,0 0 0,0-1 0,22-12 0,-9 0 0,0-1 0,-2-2 0,0-1 0,-1-1 0,34-38 0,16-13 0,-56 56 0,0-2 0,-2 0 0,29-37 0,-20 18 0,66-65 0,-16 19 0,-18 16 0,57-71 0,-105 122 0,0-1 0,-1 0 0,0-1 0,-2 0 0,-1-1 0,8-26 0,11-36 0,-18 62 0,-2 1 0,-1-1 0,-1 0 0,0 0 0,2-39 0,-6 21 0,-5-264 0,-4 243 0,-21-82 0,6 33 0,15 77 0,-1 1 0,-26-56 0,-4-15 0,33 87 0,-1 0 0,0 0 0,-2 0 0,-17-23 0,-6-12 0,20 26 0,-1 1 0,-1 1 0,-1 0 0,-1 1 0,-1 0 0,-1 2 0,-27-24 0,12 10 0,28 27 0,0 1 0,0-1 0,-1 1 0,0 0 0,0 0 0,0 1 0,-7-4 0,-47-19 0,41 19 0,0 0 0,0-1 0,-28-20 0,-9-7 0,-1 2 0,-2 2 0,-71-27 0,43 25 0,-129-34 0,149 50 0,23 5 0,-1 2 0,0 2 0,-59-5 0,80 12 0,-1-2 0,1 0 0,-1-2 0,-35-13 0,17 5 0,21 9 0,1 1 0,-1 1 0,1 0 0,-24 2 0,17 0 0,-48-7 0,14-1-360,0 2-1,-112 4 1,162 4 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4T17:54:25.6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4247 0 24575,'-17'1'0,"0"1"0,0 1 0,-27 7 0,-14 3 0,-21 5 0,-122 42 0,20-4 0,52-18-182,3 6 0,-233 114 1,101-40 181,158-77 0,2 5 0,-115 73 0,21 3 36,73-48-158,-155 125 0,-179 182-913,403-334 850,2 2 0,-81 106 0,-64 129-724,77-107 664,-277 439-696,336-508 938,4 2 0,-61 188 0,81-204-7,4 2-1,4 1 0,-14 121 0,8 370 11,31-538 0,-1 6 0,2-1 0,2 1 0,3-1 0,23 97 0,9-22 0,79 239 0,-58-196 0,47 112 0,-13-83 0,10-5 0,143 208 0,-195-331 0,239 316 0,-92-128 0,-137-173 0,4-3 0,123 125 0,-104-130 1463,4-4 0,135 90 0,-152-120-1365,-39-24-97,1-1 0,1-2-1,1-2 1,66 25-1,-46-30 0,1-1 0,0-4 0,1-2 0,0-2 0,-1-3 0,1-2 0,71-11 0,-62 2 0,-1-2 0,118-39 0,117-69 0,-20-36 7,-174 92-129,-14 9-23,-3-4 1,-2-4-1,97-91 1,133-160 144,72-116 0,-37-31 0,-151 187 0,36-58 0,-171 221 0,97-226 0,-3-93-776,-128 324 517,-5 0 0,16-129 0,26-654-708,-71 269 1454,1 608-292,0-1 0,-1 1 0,0 0-1,-1-1 1,0 1 0,-1 0-1,0 0 1,-1 1 0,0 0-1,-1-1 1,-1 2 0,1-1 0,-13-14-1,-16-26-194,-3 1 0,-67-70 0,41 50 0,41 43 0,-1 2 0,-1 0 0,-35-26 0,35 31 0,-42-44 0,43 39 0,-38-29 0,18 16 0,-77-83 0,84 80 0,-2 3 0,-61-49 0,-218-129 0,240 171 0,-2 2 0,-106-38 0,124 54 0,-80-47 0,-9-5 0,-426-156 0,333 164 0,197 55 0,-2 3 0,0 3 0,-55-6 0,15 3 287,51 6-1113,-71-3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4T17:54:26.8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3443 0 24575,'-4'3'0,"0"0"0,-1 0 0,1-1 0,0 0 0,-1 0 0,1 0 0,-1-1 0,0 1 0,-8 0 0,-15 6 0,-362 155 0,102-33 0,92-37 0,-411 223-420,218-105 203,313-171 217,2 3 0,-108 83 0,-161 164 0,269-218 0,2 3 0,-80 112 0,-36 88 319,147-207-213,3 3 0,-33 85 0,9 36-106,32-94 0,18-54 0,-6 49 0,-6 23 0,13-73 0,3 0 0,1 1 0,2-1 0,3 1 0,1 0 0,2 0 0,2 0 0,1 0 0,3 0 0,18 60 0,-7-42 0,4 0 0,1-2 0,4-1 0,2-1 0,3-2 0,2-1 0,2-1 0,67 74 0,43 4 0,-65-63 0,71 63 0,291 193 0,-310-250-289,2-5-1,171 61 1,-234-107 289,1-4 0,1-2 0,97 9 0,-89-15 0,48 2 0,256-5 0,-265-11 0,-91 1 0,0-1 0,0-2 0,0-1 0,45-14 0,112-50 0,-64 21 0,203-82 145,-259 102 51,-1-3 1,-1-3 0,96-68 0,161-151-261,-289 224 64,-1-2 0,-1-1 0,-2-1 0,-1-2 0,-2-1 0,-1-1 0,-2-1 0,-2 0 0,-1-2 0,26-76 0,-18 23-118,-4-1 0,-4-1 0,-4-1 0,-4 0-1,-1-161 1,-9-6-28,-7-312 151,-11 394-134,5 73 129,-3 10 0,-5 0 0,-60-182 0,61 220 140,-3 1 0,-2 1 0,-3 0 0,-3 2-1,-2 1 1,-55-74 0,35 60-140,35 45 0,0 2 0,-2 0 0,-1 0 0,0 2 0,-33-27 0,-149-89 0,-95-18 0,211 115 0,33 13 0,18 8 0,0 2 0,-68-21 0,-53-14-1365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4T17:54:29.4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2142 1 24575,'-5'1'0,"1"0"0,0 0 0,0 0 0,0 0 0,0 1 0,0 0 0,0 0 0,0 0 0,-7 5 0,-9 5 0,-46 25 0,2 3 0,1 3 0,-84 74 0,39-29 0,101-83 0,-167 122 0,105-77 0,-100 93 0,23-17 0,44-41 0,-158 174 0,173-165 0,30-37 0,3 3 0,3 2 0,3 2 0,-41 72 0,49-67 0,18-33 0,1 2 0,3-1 0,-16 45 0,-78 255 0,94-271 0,3 2 0,2 0 0,-5 112 0,17 213 0,4-188 0,-3-161 45,7 237-844,-2-230 677,2-1 0,2 0-1,23 75 1,15 18 81,114 322-440,-111-338 306,108 192-1,-142-292 176,162 271 0,-119-209 0,89 102 0,118 94 1058,-223-246-846,2-1-1,1-2 1,2-2 0,86 45-1,-95-62-211,0-1 0,0-1 0,2-3 0,-1-1 0,2-2 0,-1-1 0,1-3 0,0-1 0,59-3 0,46-1 166,-27 2-542,0-6 0,134-20 0,-209 16 376,38-6 0,130-39 0,-97 17 72,-45 16-161,76-34 1,-125 44 219,0-1 0,-1-1 1,0-1-1,-1 0 0,-1-2 1,0 0-1,25-27 0,-14 11-128,-1-1-1,-2-2 1,-1 0-1,-2-2 0,-1-1 1,23-51-1,-35 60-2,-1 0 0,-1-1 0,-1 0 0,-2-1 0,-1 1 0,-2-1 0,1-55 0,-4-174 0,-4-172 0,-2 369-86,-1 1 0,-32-116 0,-55-115-332,35 118 311,-164-471 107,-2 153-1496,187 413 1329,-25-39 333,-138-200 1,-114-85 1736,235 312-1861,-4 3 0,-4 4 0,-3 4 0,-118-80 0,129 109-42,-3 4 0,-1 3 0,-173-63 0,235 101 58,1 0 0,-1 1 0,0 2-1,-39-3 1,-94 8-355,57 1-1060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4T17:54:30.9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4863 3 24575,'-87'-1'0,"10"0"0,-146 15 0,-199 38 0,374-47 7,0 2 0,0 2-1,-52 17 1,-138 57-183,146-49-242,-99 33 256,-384 158-1433,-448 308-1940,847-428 3462,5 7 0,-186 160 0,269-194 73,-130 150 0,133-133 0,13-14 377,-110 158 0,145-181-295,3 2 1,2 1 0,-45 125-1,46-87-21,5 1-1,-23 175 0,20 124 798,12-118 69,9-162-221,6 130 0,6-185-419,3 0 0,3 0 0,30 107-1,-9-83-324,4-1-1,4-1 0,4-3 0,69 104 1,240 291-156,12-53 194,-278-341-239,4-4 0,199 135 0,-135-120-120,218 100 1,-184-116-341,3-8 0,342 79-1,-329-103 700,276 28 0,838-18-1962,-1272-57 1876,569-9-911,-457-1 780,291-57 0,198-104 772,-525 131-416,-2-7-1,-2-4 1,132-80-1,-166 77 1257,-2-4-1,95-88 1,-134 102-740,-2-1 0,-2-3 0,54-86 0,28-35-701,60-72 46,-53 66 0,-92 123 0,-3-1 0,49-112 0,-33 63 0,1-5 0,-5-3 0,-5-1 0,-5-2 0,40-232 0,-53 220 0,8-239 0,-30 320 0,1 2 0,-1-1 0,-3 1 0,-1 0 0,-16-69 0,-202-525 0,203 589 0,-2 0 0,-35-58 0,-159-191 0,165 230 0,-77-89 0,77 101 0,-5-6 0,-1 3 0,-105-81 0,-82-39 0,-8 4 0,69 56 0,-294-141 0,359 203 20,-114-47-621,152 71 583,-992-386-1329,618 275 1347,86 38-483,279 82 973,-1 4 0,-123-9 1,80 12 467,-4 5-976,-184 7 0,153 6-1311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10/4/2024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0582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0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8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0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0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2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5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7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1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5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3.xml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customXml" Target="../ink/ink7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customXml" Target="../ink/ink5.xml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2.xml"/><Relationship Id="rId5" Type="http://schemas.openxmlformats.org/officeDocument/2006/relationships/image" Target="../media/image7.jpeg"/><Relationship Id="rId15" Type="http://schemas.openxmlformats.org/officeDocument/2006/relationships/customXml" Target="../ink/ink4.xml"/><Relationship Id="rId10" Type="http://schemas.openxmlformats.org/officeDocument/2006/relationships/image" Target="../media/image11.png"/><Relationship Id="rId19" Type="http://schemas.openxmlformats.org/officeDocument/2006/relationships/customXml" Target="../ink/ink6.xml"/><Relationship Id="rId4" Type="http://schemas.openxmlformats.org/officeDocument/2006/relationships/image" Target="../media/image6.png"/><Relationship Id="rId9" Type="http://schemas.openxmlformats.org/officeDocument/2006/relationships/customXml" Target="../ink/ink1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7B5C06-12CC-49EF-A907-08F1B132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7A785F-38D2-4D69-B6F1-ADCED2B8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B70A6-3EA6-B843-C3E4-775659E0F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75238"/>
            <a:ext cx="4123899" cy="347551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dirty="0"/>
              <a:t>SECOND MEETING: ALL ABOUT ACTION!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FE4FA-580E-CED0-D148-B8FD1F56B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906709"/>
            <a:ext cx="4123899" cy="1524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10/7/2024</a:t>
            </a:r>
          </a:p>
        </p:txBody>
      </p:sp>
      <p:pic>
        <p:nvPicPr>
          <p:cNvPr id="1026" name="Picture 2" descr="10 Best Action Anime of All Time, Ranked">
            <a:extLst>
              <a:ext uri="{FF2B5EF4-FFF2-40B4-BE49-F238E27FC236}">
                <a16:creationId xmlns:a16="http://schemas.microsoft.com/office/drawing/2014/main" id="{02C748BB-F4D3-3231-E015-14B1869C5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7"/>
          <a:stretch/>
        </p:blipFill>
        <p:spPr bwMode="auto">
          <a:xfrm>
            <a:off x="5647899" y="1131428"/>
            <a:ext cx="6343752" cy="38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7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FC43-EF91-4FC2-FD7A-7E215515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289304"/>
            <a:ext cx="9144000" cy="795528"/>
          </a:xfrm>
        </p:spPr>
        <p:txBody>
          <a:bodyPr/>
          <a:lstStyle/>
          <a:p>
            <a:r>
              <a:rPr lang="en-US" dirty="0"/>
              <a:t>WHAT IS ACTION ANIME?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AB749-04A1-1E2D-DC46-9ADD09515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975104"/>
            <a:ext cx="9144000" cy="4123944"/>
          </a:xfrm>
        </p:spPr>
        <p:txBody>
          <a:bodyPr>
            <a:normAutofit/>
          </a:bodyPr>
          <a:lstStyle/>
          <a:p>
            <a:r>
              <a:rPr lang="en-US" dirty="0"/>
              <a:t>Action anime, or action shows in general, predominantly feature fight scenes, chase sequences, shootouts, explosions, and other high-stakes events.</a:t>
            </a:r>
          </a:p>
          <a:p>
            <a:r>
              <a:rPr lang="en-US" dirty="0"/>
              <a:t>Examples:</a:t>
            </a:r>
          </a:p>
          <a:p>
            <a:r>
              <a:rPr lang="en-US" dirty="0"/>
              <a:t>Hajime no </a:t>
            </a:r>
            <a:r>
              <a:rPr lang="en-US" dirty="0" err="1"/>
              <a:t>Ippo</a:t>
            </a:r>
            <a:r>
              <a:rPr lang="en-US" dirty="0"/>
              <a:t> (boxing)</a:t>
            </a:r>
          </a:p>
          <a:p>
            <a:r>
              <a:rPr lang="en-US" dirty="0"/>
              <a:t>Initial D (racing)</a:t>
            </a:r>
          </a:p>
          <a:p>
            <a:r>
              <a:rPr lang="en-US" dirty="0"/>
              <a:t>Magi (magic and swordplay)</a:t>
            </a:r>
          </a:p>
          <a:p>
            <a:r>
              <a:rPr lang="en-US" dirty="0"/>
              <a:t>Gundam (giant robots)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2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FC43-EF91-4FC2-FD7A-7E215515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289304"/>
            <a:ext cx="5105920" cy="795528"/>
          </a:xfrm>
        </p:spPr>
        <p:txBody>
          <a:bodyPr>
            <a:normAutofit fontScale="90000"/>
          </a:bodyPr>
          <a:lstStyle/>
          <a:p>
            <a:r>
              <a:rPr lang="en-US" dirty="0"/>
              <a:t>A CROWD FAVORITE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AB749-04A1-1E2D-DC46-9ADD09515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975104"/>
            <a:ext cx="4578096" cy="4123944"/>
          </a:xfrm>
        </p:spPr>
        <p:txBody>
          <a:bodyPr>
            <a:normAutofit fontScale="92500"/>
          </a:bodyPr>
          <a:lstStyle/>
          <a:p>
            <a:r>
              <a:rPr lang="en-US" dirty="0"/>
              <a:t>The most popular anime of any given season are typically action anime.</a:t>
            </a:r>
          </a:p>
          <a:p>
            <a:r>
              <a:rPr lang="en-US" dirty="0"/>
              <a:t>Because action is so popular, anime of many different genres incorporate action elements.</a:t>
            </a:r>
          </a:p>
          <a:p>
            <a:r>
              <a:rPr lang="en-US" dirty="0"/>
              <a:t>Typical Overlaps:</a:t>
            </a:r>
          </a:p>
          <a:p>
            <a:r>
              <a:rPr lang="en-US" dirty="0"/>
              <a:t>Adventure, Shonen, Fantasy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BBA31-2748-33EE-1472-94380AC1B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489" y="1678498"/>
            <a:ext cx="4977721" cy="4958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17008F-635B-DDE9-3B42-F4A9A8DB0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157" y="882971"/>
            <a:ext cx="4749053" cy="7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5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8EEB93-0841-ECF6-4573-00555C630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17" y="4816220"/>
            <a:ext cx="2575405" cy="1399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73C3CD-F0EB-A3A7-3669-8D30B1ED0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361" y="1007464"/>
            <a:ext cx="4093658" cy="2860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EBA15D-5CDE-BC9C-6F7A-75F21D160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517" y="3867603"/>
            <a:ext cx="3007864" cy="1282474"/>
          </a:xfrm>
          <a:prstGeom prst="rect">
            <a:avLst/>
          </a:prstGeom>
        </p:spPr>
      </p:pic>
      <p:pic>
        <p:nvPicPr>
          <p:cNvPr id="1026" name="Picture 2" descr="Jujutsu Kaisen Originally Had Another Protagonist (And It's Not Yuta)">
            <a:extLst>
              <a:ext uri="{FF2B5EF4-FFF2-40B4-BE49-F238E27FC236}">
                <a16:creationId xmlns:a16="http://schemas.microsoft.com/office/drawing/2014/main" id="{3D0429B2-0A5D-BBAE-FA12-89C9111F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62" y="984914"/>
            <a:ext cx="3361179" cy="168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031C1-3BF6-7755-74BB-10DDA238A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251" y="1825209"/>
            <a:ext cx="2206586" cy="3462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D8BE78-AB17-3EA9-A329-385DC863D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292" y="3755705"/>
            <a:ext cx="4006668" cy="24593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8BDBAF-9A4C-BCBC-CE30-E6D7558DCC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219" y="2587088"/>
            <a:ext cx="2028271" cy="152746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1CAA1CF-E1DD-33E1-93CC-7855EBBFDD49}"/>
              </a:ext>
            </a:extLst>
          </p:cNvPr>
          <p:cNvGrpSpPr/>
          <p:nvPr/>
        </p:nvGrpSpPr>
        <p:grpSpPr>
          <a:xfrm>
            <a:off x="1326038" y="959058"/>
            <a:ext cx="8510760" cy="5821560"/>
            <a:chOff x="1326038" y="959058"/>
            <a:chExt cx="8510760" cy="58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588F2F0-B2A2-42E0-F3A3-8E618A1CD1D1}"/>
                    </a:ext>
                  </a:extLst>
                </p14:cNvPr>
                <p14:cNvContentPartPr/>
                <p14:nvPr/>
              </p14:nvContentPartPr>
              <p14:xfrm>
                <a:off x="1326038" y="1125018"/>
                <a:ext cx="2076120" cy="2232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588F2F0-B2A2-42E0-F3A3-8E618A1CD1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90398" y="1089018"/>
                  <a:ext cx="2147760" cy="23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9A39F3-610C-9C02-9612-B107DA2F24E8}"/>
                    </a:ext>
                  </a:extLst>
                </p14:cNvPr>
                <p14:cNvContentPartPr/>
                <p14:nvPr/>
              </p14:nvContentPartPr>
              <p14:xfrm>
                <a:off x="1571918" y="3856338"/>
                <a:ext cx="2253960" cy="1285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9A39F3-610C-9C02-9612-B107DA2F24E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5918" y="3820338"/>
                  <a:ext cx="2325600" cy="13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EF22D1-5F87-FF93-B0D2-C85B0131B10A}"/>
                    </a:ext>
                  </a:extLst>
                </p14:cNvPr>
                <p14:cNvContentPartPr/>
                <p14:nvPr/>
              </p14:nvContentPartPr>
              <p14:xfrm>
                <a:off x="1648598" y="5173938"/>
                <a:ext cx="1508400" cy="1195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EF22D1-5F87-FF93-B0D2-C85B0131B1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12958" y="5138298"/>
                  <a:ext cx="1580040" cy="12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7C60B17-29A8-6624-5321-BBE9BCCFA39B}"/>
                    </a:ext>
                  </a:extLst>
                </p14:cNvPr>
                <p14:cNvContentPartPr/>
                <p14:nvPr/>
              </p14:nvContentPartPr>
              <p14:xfrm>
                <a:off x="4303238" y="2096298"/>
                <a:ext cx="2298960" cy="2980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7C60B17-29A8-6624-5321-BBE9BCCFA3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67598" y="2060298"/>
                  <a:ext cx="2370600" cy="30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A132F5-6E04-6E53-9D76-F77D0D6CAA93}"/>
                    </a:ext>
                  </a:extLst>
                </p14:cNvPr>
                <p14:cNvContentPartPr/>
                <p14:nvPr/>
              </p14:nvContentPartPr>
              <p14:xfrm>
                <a:off x="6845198" y="959058"/>
                <a:ext cx="1731240" cy="1829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A132F5-6E04-6E53-9D76-F77D0D6CAA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09558" y="923058"/>
                  <a:ext cx="1802880" cy="19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714CF70-88AA-961D-F52B-D4DBF021DB1C}"/>
                    </a:ext>
                  </a:extLst>
                </p14:cNvPr>
                <p14:cNvContentPartPr/>
                <p14:nvPr/>
              </p14:nvContentPartPr>
              <p14:xfrm>
                <a:off x="8395358" y="2285658"/>
                <a:ext cx="1329840" cy="2187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714CF70-88AA-961D-F52B-D4DBF021DB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59718" y="2250018"/>
                  <a:ext cx="1401480" cy="22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98EDC8-DEFC-DA74-1AE8-7A608F867896}"/>
                    </a:ext>
                  </a:extLst>
                </p14:cNvPr>
                <p14:cNvContentPartPr/>
                <p14:nvPr/>
              </p14:nvContentPartPr>
              <p14:xfrm>
                <a:off x="6612998" y="4225338"/>
                <a:ext cx="3223800" cy="2555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98EDC8-DEFC-DA74-1AE8-7A608F8678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76998" y="4189698"/>
                  <a:ext cx="3295440" cy="2626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11423F3-69F3-1E0F-9A13-7714AE687D2E}"/>
              </a:ext>
            </a:extLst>
          </p:cNvPr>
          <p:cNvSpPr txBox="1"/>
          <p:nvPr/>
        </p:nvSpPr>
        <p:spPr>
          <a:xfrm>
            <a:off x="9385441" y="841658"/>
            <a:ext cx="2169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ALL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ACTION!</a:t>
            </a:r>
          </a:p>
        </p:txBody>
      </p:sp>
    </p:spTree>
    <p:extLst>
      <p:ext uri="{BB962C8B-B14F-4D97-AF65-F5344CB8AC3E}">
        <p14:creationId xmlns:p14="http://schemas.microsoft.com/office/powerpoint/2010/main" val="280476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FEA1-FE6D-68AB-6170-02E626D1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04" y="1022350"/>
            <a:ext cx="6432296" cy="704596"/>
          </a:xfrm>
        </p:spPr>
        <p:txBody>
          <a:bodyPr>
            <a:normAutofit fontScale="90000"/>
          </a:bodyPr>
          <a:lstStyle/>
          <a:p>
            <a:r>
              <a:rPr lang="en-US" dirty="0"/>
              <a:t>ACTION OVER TIME</a:t>
            </a:r>
          </a:p>
        </p:txBody>
      </p:sp>
      <p:pic>
        <p:nvPicPr>
          <p:cNvPr id="2050" name="Picture 2" descr="Astro Boy (1963-1966) | Best TV Shows Wiki | Fandom">
            <a:extLst>
              <a:ext uri="{FF2B5EF4-FFF2-40B4-BE49-F238E27FC236}">
                <a16:creationId xmlns:a16="http://schemas.microsoft.com/office/drawing/2014/main" id="{087D9F3A-C540-C93A-23CC-2B4CE122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5" y="1956562"/>
            <a:ext cx="20955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146405-0799-0017-961A-C50DD36509F7}"/>
              </a:ext>
            </a:extLst>
          </p:cNvPr>
          <p:cNvSpPr txBox="1">
            <a:spLocks/>
          </p:cNvSpPr>
          <p:nvPr/>
        </p:nvSpPr>
        <p:spPr>
          <a:xfrm>
            <a:off x="997204" y="3626104"/>
            <a:ext cx="2095500" cy="5521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Astro Boy (1963)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802A75-B65D-387F-B7EE-AF08098F1A5A}"/>
              </a:ext>
            </a:extLst>
          </p:cNvPr>
          <p:cNvSpPr txBox="1">
            <a:spLocks/>
          </p:cNvSpPr>
          <p:nvPr/>
        </p:nvSpPr>
        <p:spPr>
          <a:xfrm>
            <a:off x="3263140" y="3652012"/>
            <a:ext cx="2095500" cy="5521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Devilman (1972)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54E98E-023E-25F1-C5DC-19411E99BF86}"/>
              </a:ext>
            </a:extLst>
          </p:cNvPr>
          <p:cNvSpPr txBox="1">
            <a:spLocks/>
          </p:cNvSpPr>
          <p:nvPr/>
        </p:nvSpPr>
        <p:spPr>
          <a:xfrm>
            <a:off x="5657344" y="3626104"/>
            <a:ext cx="2095500" cy="7045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Space Pirate Captain </a:t>
            </a:r>
            <a:r>
              <a:rPr lang="en-US" sz="1800" dirty="0" err="1"/>
              <a:t>Harlock</a:t>
            </a:r>
            <a:r>
              <a:rPr lang="en-US" sz="1800" dirty="0"/>
              <a:t> (1978)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5D233E-5993-6486-9C00-C0775BE0DD6E}"/>
              </a:ext>
            </a:extLst>
          </p:cNvPr>
          <p:cNvSpPr txBox="1">
            <a:spLocks/>
          </p:cNvSpPr>
          <p:nvPr/>
        </p:nvSpPr>
        <p:spPr>
          <a:xfrm>
            <a:off x="8482733" y="3652012"/>
            <a:ext cx="2095500" cy="5521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Dragon Ball (1986)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5F65C2-115F-74F4-7901-B4526DFB88DC}"/>
              </a:ext>
            </a:extLst>
          </p:cNvPr>
          <p:cNvSpPr txBox="1">
            <a:spLocks/>
          </p:cNvSpPr>
          <p:nvPr/>
        </p:nvSpPr>
        <p:spPr>
          <a:xfrm>
            <a:off x="895604" y="6065012"/>
            <a:ext cx="2095500" cy="5521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Ranma ½ (1989)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0BE9EA-2DFB-BD9A-6A90-1608EC039298}"/>
              </a:ext>
            </a:extLst>
          </p:cNvPr>
          <p:cNvSpPr txBox="1">
            <a:spLocks/>
          </p:cNvSpPr>
          <p:nvPr/>
        </p:nvSpPr>
        <p:spPr>
          <a:xfrm>
            <a:off x="5689600" y="6073445"/>
            <a:ext cx="2095500" cy="5521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Trigun</a:t>
            </a:r>
            <a:r>
              <a:rPr lang="en-US" dirty="0"/>
              <a:t> (1998)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56F1A-0DAA-6B8F-9E0A-5ED4B5B32E90}"/>
              </a:ext>
            </a:extLst>
          </p:cNvPr>
          <p:cNvSpPr txBox="1">
            <a:spLocks/>
          </p:cNvSpPr>
          <p:nvPr/>
        </p:nvSpPr>
        <p:spPr>
          <a:xfrm>
            <a:off x="3263140" y="6073445"/>
            <a:ext cx="2095500" cy="5521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Sailor moon (1992)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4DCF05-07FC-4294-25BC-CB366A192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04" r="-4535"/>
          <a:stretch/>
        </p:blipFill>
        <p:spPr>
          <a:xfrm>
            <a:off x="3307545" y="1990742"/>
            <a:ext cx="2095501" cy="1566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AA9C31-E665-AC0D-6290-4E649D32F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294" y="1990742"/>
            <a:ext cx="2309157" cy="15868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9D0D52-6F27-E626-0188-BAFA6515E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395" y="1468194"/>
            <a:ext cx="2682801" cy="20827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8DA448-237A-CF15-210D-4B282763C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20" y="4429258"/>
            <a:ext cx="2009125" cy="16312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21391F-C936-A215-EB7A-EF26AA87A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447" y="4285024"/>
            <a:ext cx="1917053" cy="17198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EE042F-BFB9-F9E9-29F1-B410C4C3C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8398" y="4298624"/>
            <a:ext cx="2673392" cy="17198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FB8AAF-1AC2-4DD6-9BED-5CCF7E8C55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2750" y="4185895"/>
            <a:ext cx="2448267" cy="1914792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8AAEA5C2-4FC5-1ACC-E7E4-75EDA51445F4}"/>
              </a:ext>
            </a:extLst>
          </p:cNvPr>
          <p:cNvSpPr txBox="1">
            <a:spLocks/>
          </p:cNvSpPr>
          <p:nvPr/>
        </p:nvSpPr>
        <p:spPr>
          <a:xfrm>
            <a:off x="8450045" y="6282885"/>
            <a:ext cx="2095500" cy="5521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Naruto (2002)</a:t>
            </a:r>
          </a:p>
        </p:txBody>
      </p:sp>
    </p:spTree>
    <p:extLst>
      <p:ext uri="{BB962C8B-B14F-4D97-AF65-F5344CB8AC3E}">
        <p14:creationId xmlns:p14="http://schemas.microsoft.com/office/powerpoint/2010/main" val="377592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FC43-EF91-4FC2-FD7A-7E215515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289304"/>
            <a:ext cx="9144000" cy="795528"/>
          </a:xfrm>
        </p:spPr>
        <p:txBody>
          <a:bodyPr/>
          <a:lstStyle/>
          <a:p>
            <a:r>
              <a:rPr lang="en-US" dirty="0"/>
              <a:t>GOAL: PICK A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AB749-04A1-1E2D-DC46-9ADD09515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75104"/>
            <a:ext cx="10363200" cy="452729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We are going to watch one episode of multiple shows this week (shows no one in the club has seen yet)</a:t>
            </a:r>
          </a:p>
          <a:p>
            <a:r>
              <a:rPr lang="en-US" sz="2800" dirty="0"/>
              <a:t>If there’s one we really enjoy as a group (and is short enough), we will watch it during every meeting until it’s done.</a:t>
            </a:r>
          </a:p>
          <a:p>
            <a:r>
              <a:rPr lang="en-US" sz="2800" dirty="0"/>
              <a:t>I sent out an email to everyone asking for suggestions. If I don’t get any responses, I’m just going with the shows I found.</a:t>
            </a:r>
          </a:p>
          <a:p>
            <a:r>
              <a:rPr lang="en-US" sz="2800" dirty="0"/>
              <a:t>And no, we are not watching more than 1 episode if there are people in the club who have already seen the show!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1366306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253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Aharoni</vt:lpstr>
      <vt:lpstr>Arial</vt:lpstr>
      <vt:lpstr>Avenir Next LT Pro</vt:lpstr>
      <vt:lpstr>PrismaticVTI</vt:lpstr>
      <vt:lpstr>SECOND MEETING: ALL ABOUT ACTION!</vt:lpstr>
      <vt:lpstr>WHAT IS ACTION ANIME?</vt:lpstr>
      <vt:lpstr>A CROWD FAVORITE</vt:lpstr>
      <vt:lpstr>PowerPoint Presentation</vt:lpstr>
      <vt:lpstr>ACTION OVER TIME</vt:lpstr>
      <vt:lpstr>GOAL: PICK A SHOW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Torres Acosta, Jose (DCPS)</dc:creator>
  <cp:lastModifiedBy>Torres Acosta, Jose (DCPS)</cp:lastModifiedBy>
  <cp:revision>12</cp:revision>
  <dcterms:created xsi:type="dcterms:W3CDTF">2024-09-27T15:42:03Z</dcterms:created>
  <dcterms:modified xsi:type="dcterms:W3CDTF">2024-10-04T19:13:46Z</dcterms:modified>
</cp:coreProperties>
</file>